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A96C82-6C61-4616-BC3A-45A3F8B72613}"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598197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A96C82-6C61-4616-BC3A-45A3F8B72613}"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1474160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A96C82-6C61-4616-BC3A-45A3F8B72613}"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3807639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A96C82-6C61-4616-BC3A-45A3F8B72613}"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4257766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A96C82-6C61-4616-BC3A-45A3F8B72613}"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4089349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A96C82-6C61-4616-BC3A-45A3F8B72613}" type="datetimeFigureOut">
              <a:rPr lang="en-US" smtClean="0"/>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2345956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A96C82-6C61-4616-BC3A-45A3F8B72613}" type="datetimeFigureOut">
              <a:rPr lang="en-US" smtClean="0"/>
              <a:t>10/15/2013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3046442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A96C82-6C61-4616-BC3A-45A3F8B72613}" type="datetimeFigureOut">
              <a:rPr lang="en-US" smtClean="0"/>
              <a:t>10/15/2013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3997159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A96C82-6C61-4616-BC3A-45A3F8B72613}" type="datetimeFigureOut">
              <a:rPr lang="en-US" smtClean="0"/>
              <a:t>10/15/2013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3713342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A96C82-6C61-4616-BC3A-45A3F8B72613}" type="datetimeFigureOut">
              <a:rPr lang="en-US" smtClean="0"/>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2243456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A96C82-6C61-4616-BC3A-45A3F8B72613}" type="datetimeFigureOut">
              <a:rPr lang="en-US" smtClean="0"/>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D66F48-E481-4A8B-AACC-94677AD4ACFA}" type="slidenum">
              <a:rPr lang="en-US" smtClean="0"/>
              <a:t>‹#›</a:t>
            </a:fld>
            <a:endParaRPr lang="en-US"/>
          </a:p>
        </p:txBody>
      </p:sp>
    </p:spTree>
    <p:extLst>
      <p:ext uri="{BB962C8B-B14F-4D97-AF65-F5344CB8AC3E}">
        <p14:creationId xmlns:p14="http://schemas.microsoft.com/office/powerpoint/2010/main" val="2530524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A96C82-6C61-4616-BC3A-45A3F8B72613}" type="datetimeFigureOut">
              <a:rPr lang="en-US" smtClean="0"/>
              <a:t>10/15/2013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D66F48-E481-4A8B-AACC-94677AD4ACFA}" type="slidenum">
              <a:rPr lang="en-US" smtClean="0"/>
              <a:t>‹#›</a:t>
            </a:fld>
            <a:endParaRPr lang="en-US"/>
          </a:p>
        </p:txBody>
      </p:sp>
    </p:spTree>
    <p:extLst>
      <p:ext uri="{BB962C8B-B14F-4D97-AF65-F5344CB8AC3E}">
        <p14:creationId xmlns:p14="http://schemas.microsoft.com/office/powerpoint/2010/main" val="1087187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Two article that we happened to be assigned to read!</a:t>
            </a:r>
            <a:endParaRPr lang="en-US" dirty="0"/>
          </a:p>
        </p:txBody>
      </p:sp>
      <p:sp>
        <p:nvSpPr>
          <p:cNvPr id="3" name="Subtitle 2"/>
          <p:cNvSpPr>
            <a:spLocks noGrp="1"/>
          </p:cNvSpPr>
          <p:nvPr>
            <p:ph type="subTitle" idx="1"/>
          </p:nvPr>
        </p:nvSpPr>
        <p:spPr/>
        <p:txBody>
          <a:bodyPr/>
          <a:lstStyle/>
          <a:p>
            <a:r>
              <a:rPr lang="en-US" dirty="0" smtClean="0"/>
              <a:t>Aaron, Megan, and Derrick.</a:t>
            </a:r>
          </a:p>
          <a:p>
            <a:r>
              <a:rPr lang="en-US" dirty="0" smtClean="0"/>
              <a:t>AKA</a:t>
            </a:r>
          </a:p>
          <a:p>
            <a:r>
              <a:rPr lang="en-US" dirty="0" smtClean="0"/>
              <a:t>Awesome Crew number 3</a:t>
            </a:r>
            <a:endParaRPr lang="en-US" dirty="0"/>
          </a:p>
        </p:txBody>
      </p:sp>
    </p:spTree>
    <p:extLst>
      <p:ext uri="{BB962C8B-B14F-4D97-AF65-F5344CB8AC3E}">
        <p14:creationId xmlns:p14="http://schemas.microsoft.com/office/powerpoint/2010/main" val="3119209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Casino measure led an industry</a:t>
            </a:r>
            <a:endParaRPr lang="en-US" dirty="0"/>
          </a:p>
        </p:txBody>
      </p:sp>
      <p:sp>
        <p:nvSpPr>
          <p:cNvPr id="3" name="Content Placeholder 2"/>
          <p:cNvSpPr>
            <a:spLocks noGrp="1"/>
          </p:cNvSpPr>
          <p:nvPr>
            <p:ph idx="1"/>
          </p:nvPr>
        </p:nvSpPr>
        <p:spPr/>
        <p:txBody>
          <a:bodyPr>
            <a:normAutofit lnSpcReduction="10000"/>
          </a:bodyPr>
          <a:lstStyle/>
          <a:p>
            <a:r>
              <a:rPr lang="en-US" dirty="0" smtClean="0"/>
              <a:t>Catchy? – The only thing eye catching about the article is the </a:t>
            </a:r>
            <a:r>
              <a:rPr lang="en-US" sz="5400" dirty="0" smtClean="0"/>
              <a:t>LARGE</a:t>
            </a:r>
            <a:r>
              <a:rPr lang="en-US" sz="5400" b="1" dirty="0" smtClean="0"/>
              <a:t> BOLD </a:t>
            </a:r>
            <a:r>
              <a:rPr lang="en-US" sz="3600" dirty="0" smtClean="0"/>
              <a:t>subtitle.</a:t>
            </a:r>
          </a:p>
          <a:p>
            <a:r>
              <a:rPr lang="en-US" sz="3600" dirty="0" smtClean="0"/>
              <a:t>Inverted Pyramid?- Yes, it follows the inverted pyramid.  The first paragraph states what the article is about and then the second is states added information and so on.</a:t>
            </a:r>
            <a:endParaRPr lang="en-US" dirty="0"/>
          </a:p>
        </p:txBody>
      </p:sp>
    </p:spTree>
    <p:extLst>
      <p:ext uri="{BB962C8B-B14F-4D97-AF65-F5344CB8AC3E}">
        <p14:creationId xmlns:p14="http://schemas.microsoft.com/office/powerpoint/2010/main" val="4247848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Economists clash on theory, but will still share the noble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Catchy?-  Again the only eye catching part of the article is the </a:t>
            </a:r>
            <a:r>
              <a:rPr lang="en-US" sz="5400" dirty="0" smtClean="0"/>
              <a:t>LARGE </a:t>
            </a:r>
            <a:r>
              <a:rPr lang="en-US" sz="7200" b="1" dirty="0" smtClean="0"/>
              <a:t>Bold</a:t>
            </a:r>
            <a:r>
              <a:rPr lang="en-US" sz="3600" b="1" dirty="0" smtClean="0"/>
              <a:t> </a:t>
            </a:r>
            <a:r>
              <a:rPr lang="en-US" sz="3600" dirty="0" smtClean="0"/>
              <a:t>subtitle.</a:t>
            </a:r>
          </a:p>
          <a:p>
            <a:r>
              <a:rPr lang="en-US" sz="3600" dirty="0" smtClean="0"/>
              <a:t>Inverted Pyramid?- Sort of.  The article starts with a opinion from an economist from 2005.  Then it gets another opinion about the economy but it does not start talking about what the article is really about until the second and third paragraph.</a:t>
            </a:r>
            <a:endParaRPr lang="en-US" dirty="0"/>
          </a:p>
        </p:txBody>
      </p:sp>
    </p:spTree>
    <p:extLst>
      <p:ext uri="{BB962C8B-B14F-4D97-AF65-F5344CB8AC3E}">
        <p14:creationId xmlns:p14="http://schemas.microsoft.com/office/powerpoint/2010/main" val="1867603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151</Words>
  <Application>Microsoft Office PowerPoint</Application>
  <PresentationFormat>On-screen Show (4:3)</PresentationFormat>
  <Paragraphs>10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Two article that we happened to be assigned to read!</vt:lpstr>
      <vt:lpstr>Casino measure led an industry</vt:lpstr>
      <vt:lpstr>Economists clash on theory, but will still share the noble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acs</dc:creator>
  <cp:lastModifiedBy>acs</cp:lastModifiedBy>
  <cp:revision>2</cp:revision>
  <dcterms:created xsi:type="dcterms:W3CDTF">2013-10-15T16:56:33Z</dcterms:created>
  <dcterms:modified xsi:type="dcterms:W3CDTF">2013-10-15T17:11:33Z</dcterms:modified>
</cp:coreProperties>
</file>